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423" r:id="rId2"/>
    <p:sldId id="424" r:id="rId3"/>
    <p:sldId id="430" r:id="rId4"/>
    <p:sldId id="426" r:id="rId5"/>
    <p:sldId id="427" r:id="rId6"/>
    <p:sldId id="428" r:id="rId7"/>
    <p:sldId id="434" r:id="rId8"/>
    <p:sldId id="436" r:id="rId9"/>
    <p:sldId id="437" r:id="rId10"/>
    <p:sldId id="438" r:id="rId11"/>
    <p:sldId id="439" r:id="rId12"/>
    <p:sldId id="440" r:id="rId13"/>
    <p:sldId id="431" r:id="rId14"/>
    <p:sldId id="432" r:id="rId15"/>
    <p:sldId id="433" r:id="rId16"/>
  </p:sldIdLst>
  <p:sldSz cx="9144000" cy="5143500" type="screen16x9"/>
  <p:notesSz cx="6858000" cy="9144000"/>
  <p:defaultTextStyle>
    <a:defPPr marL="0" marR="0" indent="0" algn="l" defTabSz="6858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 panose="020F0502020204030204"/>
        <a:ea typeface="Calibri" panose="020F0502020204030204"/>
        <a:cs typeface="Calibri" panose="020F0502020204030204"/>
        <a:sym typeface="Calibri" panose="020F0502020204030204"/>
      </a:defRPr>
    </a:lvl1pPr>
    <a:lvl2pPr marL="0" marR="0" indent="3429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 panose="020F0502020204030204"/>
        <a:ea typeface="Calibri" panose="020F0502020204030204"/>
        <a:cs typeface="Calibri" panose="020F0502020204030204"/>
        <a:sym typeface="Calibri" panose="020F0502020204030204"/>
      </a:defRPr>
    </a:lvl2pPr>
    <a:lvl3pPr marL="0" marR="0" indent="6858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 panose="020F0502020204030204"/>
        <a:ea typeface="Calibri" panose="020F0502020204030204"/>
        <a:cs typeface="Calibri" panose="020F0502020204030204"/>
        <a:sym typeface="Calibri" panose="020F0502020204030204"/>
      </a:defRPr>
    </a:lvl3pPr>
    <a:lvl4pPr marL="0" marR="0" indent="10287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 panose="020F0502020204030204"/>
        <a:ea typeface="Calibri" panose="020F0502020204030204"/>
        <a:cs typeface="Calibri" panose="020F0502020204030204"/>
        <a:sym typeface="Calibri" panose="020F0502020204030204"/>
      </a:defRPr>
    </a:lvl4pPr>
    <a:lvl5pPr marL="0" marR="0" indent="13716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 panose="020F0502020204030204"/>
        <a:ea typeface="Calibri" panose="020F0502020204030204"/>
        <a:cs typeface="Calibri" panose="020F0502020204030204"/>
        <a:sym typeface="Calibri" panose="020F0502020204030204"/>
      </a:defRPr>
    </a:lvl5pPr>
    <a:lvl6pPr marL="0" marR="0" indent="17145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 panose="020F0502020204030204"/>
        <a:ea typeface="Calibri" panose="020F0502020204030204"/>
        <a:cs typeface="Calibri" panose="020F0502020204030204"/>
        <a:sym typeface="Calibri" panose="020F0502020204030204"/>
      </a:defRPr>
    </a:lvl6pPr>
    <a:lvl7pPr marL="0" marR="0" indent="20574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 panose="020F0502020204030204"/>
        <a:ea typeface="Calibri" panose="020F0502020204030204"/>
        <a:cs typeface="Calibri" panose="020F0502020204030204"/>
        <a:sym typeface="Calibri" panose="020F0502020204030204"/>
      </a:defRPr>
    </a:lvl7pPr>
    <a:lvl8pPr marL="0" marR="0" indent="24003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 panose="020F0502020204030204"/>
        <a:ea typeface="Calibri" panose="020F0502020204030204"/>
        <a:cs typeface="Calibri" panose="020F0502020204030204"/>
        <a:sym typeface="Calibri" panose="020F0502020204030204"/>
      </a:defRPr>
    </a:lvl8pPr>
    <a:lvl9pPr marL="0" marR="0" indent="27432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35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 panose="020F0502020204030204"/>
        <a:ea typeface="Calibri" panose="020F0502020204030204"/>
        <a:cs typeface="Calibri" panose="020F0502020204030204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1"/>
    <p:restoredTop sz="93815" autoAdjust="0"/>
  </p:normalViewPr>
  <p:slideViewPr>
    <p:cSldViewPr snapToGrid="0">
      <p:cViewPr varScale="1">
        <p:scale>
          <a:sx n="149" d="100"/>
          <a:sy n="149" d="100"/>
        </p:scale>
        <p:origin x="173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E7192-9857-4B36-8C56-D48B135BB6E6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0C499A-8BA3-481C-88D9-28EF67EC38C2}">
      <dgm:prSet phldrT="[文本]"/>
      <dgm:spPr/>
      <dgm:t>
        <a:bodyPr/>
        <a:lstStyle/>
        <a:p>
          <a:r>
            <a:rPr lang="zh-CN" altLang="en-US" b="1" i="0" dirty="0"/>
            <a:t>网络监测与分析</a:t>
          </a:r>
          <a:endParaRPr lang="zh-CN" altLang="en-US" dirty="0"/>
        </a:p>
      </dgm:t>
    </dgm:pt>
    <dgm:pt modelId="{2DF53376-F3BE-4FFA-9AB3-22FDA5A46682}" type="parTrans" cxnId="{2F4C6DFE-10A8-4C70-A075-B7745F26CF75}">
      <dgm:prSet/>
      <dgm:spPr/>
      <dgm:t>
        <a:bodyPr/>
        <a:lstStyle/>
        <a:p>
          <a:endParaRPr lang="zh-CN" altLang="en-US"/>
        </a:p>
      </dgm:t>
    </dgm:pt>
    <dgm:pt modelId="{5A45C703-9F22-42CF-BB1D-2F98C1E7D253}" type="sibTrans" cxnId="{2F4C6DFE-10A8-4C70-A075-B7745F26CF75}">
      <dgm:prSet/>
      <dgm:spPr/>
      <dgm:t>
        <a:bodyPr/>
        <a:lstStyle/>
        <a:p>
          <a:endParaRPr lang="zh-CN" altLang="en-US"/>
        </a:p>
      </dgm:t>
    </dgm:pt>
    <dgm:pt modelId="{AF86F73A-DFB8-4328-B220-CB1E3DEF3CC4}">
      <dgm:prSet phldrT="[文本]"/>
      <dgm:spPr/>
      <dgm:t>
        <a:bodyPr/>
        <a:lstStyle/>
        <a:p>
          <a:r>
            <a:rPr lang="en-US" altLang="zh-CN" b="0" i="0" dirty="0"/>
            <a:t>1</a:t>
          </a:r>
          <a:r>
            <a:rPr lang="zh-CN" altLang="en-US" b="0" i="0" dirty="0"/>
            <a:t>、监测和分析网络流量，识别潜在的安全威胁；</a:t>
          </a:r>
          <a:r>
            <a:rPr lang="en-US" altLang="zh-CN" b="0" i="0" dirty="0"/>
            <a:t>2</a:t>
          </a:r>
          <a:r>
            <a:rPr lang="zh-CN" altLang="en-US" b="0" i="0" dirty="0"/>
            <a:t>、捕获和显示实时流量，提供对网络协议的解析和统计信息，帮助发现异常行为或网络漏洞。</a:t>
          </a:r>
          <a:endParaRPr lang="zh-CN" altLang="en-US" dirty="0"/>
        </a:p>
      </dgm:t>
    </dgm:pt>
    <dgm:pt modelId="{4F589EA3-58A6-4960-B7BF-CA89741653EB}" type="parTrans" cxnId="{EB8C9A13-E9A5-44BF-9644-D64BDC162A6A}">
      <dgm:prSet/>
      <dgm:spPr/>
      <dgm:t>
        <a:bodyPr/>
        <a:lstStyle/>
        <a:p>
          <a:endParaRPr lang="zh-CN" altLang="en-US"/>
        </a:p>
      </dgm:t>
    </dgm:pt>
    <dgm:pt modelId="{5B542924-22B1-47C1-9B56-4977D884BBC0}" type="sibTrans" cxnId="{EB8C9A13-E9A5-44BF-9644-D64BDC162A6A}">
      <dgm:prSet/>
      <dgm:spPr/>
      <dgm:t>
        <a:bodyPr/>
        <a:lstStyle/>
        <a:p>
          <a:endParaRPr lang="zh-CN" altLang="en-US"/>
        </a:p>
      </dgm:t>
    </dgm:pt>
    <dgm:pt modelId="{3925922D-B1C2-4FE7-8B4E-136A7D021BCD}">
      <dgm:prSet phldrT="[文本]"/>
      <dgm:spPr/>
      <dgm:t>
        <a:bodyPr/>
        <a:lstStyle/>
        <a:p>
          <a:r>
            <a:rPr lang="zh-CN" altLang="en-US" b="1" i="0" dirty="0"/>
            <a:t>漏洞利用与渗透测试</a:t>
          </a:r>
          <a:endParaRPr lang="zh-CN" altLang="en-US" dirty="0"/>
        </a:p>
      </dgm:t>
    </dgm:pt>
    <dgm:pt modelId="{33FAD442-B292-4946-9178-6176634B1528}" type="parTrans" cxnId="{6A87EE3D-A260-4471-8B89-CA29BF66335F}">
      <dgm:prSet/>
      <dgm:spPr/>
      <dgm:t>
        <a:bodyPr/>
        <a:lstStyle/>
        <a:p>
          <a:endParaRPr lang="zh-CN" altLang="en-US"/>
        </a:p>
      </dgm:t>
    </dgm:pt>
    <dgm:pt modelId="{11FC231E-EEC7-4CAE-AFBD-6AFF05C68BE8}" type="sibTrans" cxnId="{6A87EE3D-A260-4471-8B89-CA29BF66335F}">
      <dgm:prSet/>
      <dgm:spPr/>
      <dgm:t>
        <a:bodyPr/>
        <a:lstStyle/>
        <a:p>
          <a:endParaRPr lang="zh-CN" altLang="en-US"/>
        </a:p>
      </dgm:t>
    </dgm:pt>
    <dgm:pt modelId="{DDB5C961-F34C-4ADF-A7FB-0695FB939097}">
      <dgm:prSet phldrT="[文本]"/>
      <dgm:spPr/>
      <dgm:t>
        <a:bodyPr/>
        <a:lstStyle/>
        <a:p>
          <a:r>
            <a:rPr lang="en-US" altLang="zh-CN" b="0" i="0" dirty="0"/>
            <a:t>1</a:t>
          </a:r>
          <a:r>
            <a:rPr lang="zh-CN" altLang="en-US" b="0" i="0" dirty="0"/>
            <a:t>、</a:t>
          </a:r>
          <a:r>
            <a:rPr lang="en-US" altLang="zh-CN" b="0" i="0" dirty="0"/>
            <a:t>Ettercap</a:t>
          </a:r>
          <a:r>
            <a:rPr lang="zh-CN" altLang="en-US" b="0" i="0" dirty="0"/>
            <a:t>支持各种插件和模块，其中包括漏洞利用工具。可以使用</a:t>
          </a:r>
          <a:r>
            <a:rPr lang="en-US" altLang="zh-CN" b="0" i="0" dirty="0"/>
            <a:t>Ettercap</a:t>
          </a:r>
          <a:r>
            <a:rPr lang="zh-CN" altLang="en-US" b="0" i="0" dirty="0"/>
            <a:t>来检测和利用网络中存在的漏洞，评估系统和应用程序的安全性，提供建议和改进措施。</a:t>
          </a:r>
          <a:endParaRPr lang="zh-CN" altLang="en-US" dirty="0"/>
        </a:p>
      </dgm:t>
    </dgm:pt>
    <dgm:pt modelId="{99CEF12E-320E-4460-9319-EC271DAEFB32}" type="parTrans" cxnId="{85172806-2D99-4ACD-9131-82B989A132A3}">
      <dgm:prSet/>
      <dgm:spPr/>
      <dgm:t>
        <a:bodyPr/>
        <a:lstStyle/>
        <a:p>
          <a:endParaRPr lang="zh-CN" altLang="en-US"/>
        </a:p>
      </dgm:t>
    </dgm:pt>
    <dgm:pt modelId="{9725C52B-8000-469C-A31B-333E8D51A22F}" type="sibTrans" cxnId="{85172806-2D99-4ACD-9131-82B989A132A3}">
      <dgm:prSet/>
      <dgm:spPr/>
      <dgm:t>
        <a:bodyPr/>
        <a:lstStyle/>
        <a:p>
          <a:endParaRPr lang="zh-CN" altLang="en-US"/>
        </a:p>
      </dgm:t>
    </dgm:pt>
    <dgm:pt modelId="{3957E875-970E-4AFD-9FC2-4198C3FDAE66}">
      <dgm:prSet phldrT="[文本]"/>
      <dgm:spPr/>
      <dgm:t>
        <a:bodyPr/>
        <a:lstStyle/>
        <a:p>
          <a:r>
            <a:rPr lang="zh-CN" altLang="en-US" b="1" i="0" dirty="0"/>
            <a:t>密码嗅探与破解</a:t>
          </a:r>
          <a:endParaRPr lang="zh-CN" altLang="en-US" dirty="0"/>
        </a:p>
      </dgm:t>
    </dgm:pt>
    <dgm:pt modelId="{9488ADD9-869C-41BA-AD7D-4D83EC38976E}" type="parTrans" cxnId="{7C647E68-AB4D-4055-A9DB-8BE8C7F66602}">
      <dgm:prSet/>
      <dgm:spPr/>
      <dgm:t>
        <a:bodyPr/>
        <a:lstStyle/>
        <a:p>
          <a:endParaRPr lang="zh-CN" altLang="en-US"/>
        </a:p>
      </dgm:t>
    </dgm:pt>
    <dgm:pt modelId="{5C8618EF-EDE8-4930-99FF-316A11B3B8F6}" type="sibTrans" cxnId="{7C647E68-AB4D-4055-A9DB-8BE8C7F66602}">
      <dgm:prSet/>
      <dgm:spPr/>
      <dgm:t>
        <a:bodyPr/>
        <a:lstStyle/>
        <a:p>
          <a:endParaRPr lang="zh-CN" altLang="en-US"/>
        </a:p>
      </dgm:t>
    </dgm:pt>
    <dgm:pt modelId="{A93CFAD3-F5E8-4384-8310-39FFAB4BBE21}">
      <dgm:prSet phldrT="[文本]"/>
      <dgm:spPr/>
      <dgm:t>
        <a:bodyPr/>
        <a:lstStyle/>
        <a:p>
          <a:r>
            <a:rPr lang="en-US" altLang="zh-CN" b="0" i="0" dirty="0"/>
            <a:t>1</a:t>
          </a:r>
          <a:r>
            <a:rPr lang="zh-CN" altLang="en-US" b="0" i="0" dirty="0"/>
            <a:t>、通过拦截网络中的登录请求，获取用户账号和密码等敏感信息。这对于网络管理员来说是一种有效的测试手段，以评估网络的弱点和用户密码的安全性。</a:t>
          </a:r>
          <a:endParaRPr lang="zh-CN" altLang="en-US" dirty="0"/>
        </a:p>
      </dgm:t>
    </dgm:pt>
    <dgm:pt modelId="{40AB528B-BC83-44C7-806B-C5877CA9AA84}" type="parTrans" cxnId="{FD89D46E-1B6E-495E-B8D6-589644D70819}">
      <dgm:prSet/>
      <dgm:spPr/>
      <dgm:t>
        <a:bodyPr/>
        <a:lstStyle/>
        <a:p>
          <a:endParaRPr lang="zh-CN" altLang="en-US"/>
        </a:p>
      </dgm:t>
    </dgm:pt>
    <dgm:pt modelId="{6EBCA10C-351F-495A-90AA-B275CC01E30A}" type="sibTrans" cxnId="{FD89D46E-1B6E-495E-B8D6-589644D70819}">
      <dgm:prSet/>
      <dgm:spPr/>
      <dgm:t>
        <a:bodyPr/>
        <a:lstStyle/>
        <a:p>
          <a:endParaRPr lang="zh-CN" altLang="en-US"/>
        </a:p>
      </dgm:t>
    </dgm:pt>
    <dgm:pt modelId="{5EC4E6C8-5083-4FAD-92D2-340DCA104648}">
      <dgm:prSet phldrT="[文本]"/>
      <dgm:spPr/>
      <dgm:t>
        <a:bodyPr/>
        <a:lstStyle/>
        <a:p>
          <a:r>
            <a:rPr lang="zh-CN" altLang="en-US" b="1" i="0" dirty="0"/>
            <a:t>攻击防范与安全加固</a:t>
          </a:r>
          <a:endParaRPr lang="zh-CN" altLang="en-US" dirty="0"/>
        </a:p>
      </dgm:t>
    </dgm:pt>
    <dgm:pt modelId="{E8695A7D-CA5C-4467-8CDE-312B4CF2A4B2}" type="parTrans" cxnId="{11B4BA68-FDC3-498D-A911-4E1BC069C98A}">
      <dgm:prSet/>
      <dgm:spPr/>
      <dgm:t>
        <a:bodyPr/>
        <a:lstStyle/>
        <a:p>
          <a:endParaRPr lang="zh-CN" altLang="en-US"/>
        </a:p>
      </dgm:t>
    </dgm:pt>
    <dgm:pt modelId="{1C35C41A-9A4E-4899-B269-D6347234427F}" type="sibTrans" cxnId="{11B4BA68-FDC3-498D-A911-4E1BC069C98A}">
      <dgm:prSet/>
      <dgm:spPr/>
      <dgm:t>
        <a:bodyPr/>
        <a:lstStyle/>
        <a:p>
          <a:endParaRPr lang="zh-CN" altLang="en-US"/>
        </a:p>
      </dgm:t>
    </dgm:pt>
    <dgm:pt modelId="{675E7CDA-964E-468C-8B8F-FBD2A35F7020}">
      <dgm:prSet phldrT="[文本]"/>
      <dgm:spPr/>
      <dgm:t>
        <a:bodyPr/>
        <a:lstStyle/>
        <a:p>
          <a:r>
            <a:rPr lang="en-US" altLang="zh-CN" b="0" i="0" dirty="0"/>
            <a:t>1</a:t>
          </a:r>
          <a:r>
            <a:rPr lang="zh-CN" altLang="en-US" b="0" i="0" dirty="0"/>
            <a:t>、检测和防范潜在的攻击。通过监控网络流量，发现异常行为和潜在的威胁，并采取相应的安全加固措施，提高网络的安全性和防护能力。</a:t>
          </a:r>
          <a:endParaRPr lang="zh-CN" altLang="en-US" dirty="0"/>
        </a:p>
      </dgm:t>
    </dgm:pt>
    <dgm:pt modelId="{BBDAEA73-957A-4C0E-9F6C-0C50B8D92B1B}" type="parTrans" cxnId="{ED7E9A2A-5A13-46EF-9609-8951422D333C}">
      <dgm:prSet/>
      <dgm:spPr/>
      <dgm:t>
        <a:bodyPr/>
        <a:lstStyle/>
        <a:p>
          <a:endParaRPr lang="zh-CN" altLang="en-US"/>
        </a:p>
      </dgm:t>
    </dgm:pt>
    <dgm:pt modelId="{FC7ED83E-8180-4796-ACDE-9C5C69A41E3D}" type="sibTrans" cxnId="{ED7E9A2A-5A13-46EF-9609-8951422D333C}">
      <dgm:prSet/>
      <dgm:spPr/>
      <dgm:t>
        <a:bodyPr/>
        <a:lstStyle/>
        <a:p>
          <a:endParaRPr lang="zh-CN" altLang="en-US"/>
        </a:p>
      </dgm:t>
    </dgm:pt>
    <dgm:pt modelId="{96014FB7-8681-4592-9B56-2DB1B47AD1F3}" type="pres">
      <dgm:prSet presAssocID="{094E7192-9857-4B36-8C56-D48B135BB6E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5A041FB5-4850-4838-A552-E28EA655FE6F}" type="pres">
      <dgm:prSet presAssocID="{094E7192-9857-4B36-8C56-D48B135BB6E6}" presName="children" presStyleCnt="0"/>
      <dgm:spPr/>
    </dgm:pt>
    <dgm:pt modelId="{CDDAAA73-352E-404D-A2AA-E7920EA0C173}" type="pres">
      <dgm:prSet presAssocID="{094E7192-9857-4B36-8C56-D48B135BB6E6}" presName="child1group" presStyleCnt="0"/>
      <dgm:spPr/>
    </dgm:pt>
    <dgm:pt modelId="{A2408EE7-8E9F-46CF-A0F1-3D5AD85BC430}" type="pres">
      <dgm:prSet presAssocID="{094E7192-9857-4B36-8C56-D48B135BB6E6}" presName="child1" presStyleLbl="bgAcc1" presStyleIdx="0" presStyleCnt="4"/>
      <dgm:spPr/>
    </dgm:pt>
    <dgm:pt modelId="{9DC6777B-4DB6-44AC-8C6F-47A58052FCD1}" type="pres">
      <dgm:prSet presAssocID="{094E7192-9857-4B36-8C56-D48B135BB6E6}" presName="child1Text" presStyleLbl="bgAcc1" presStyleIdx="0" presStyleCnt="4">
        <dgm:presLayoutVars>
          <dgm:bulletEnabled val="1"/>
        </dgm:presLayoutVars>
      </dgm:prSet>
      <dgm:spPr/>
    </dgm:pt>
    <dgm:pt modelId="{EF4C34CA-5A5D-4B89-A10D-25107D2BA18F}" type="pres">
      <dgm:prSet presAssocID="{094E7192-9857-4B36-8C56-D48B135BB6E6}" presName="child2group" presStyleCnt="0"/>
      <dgm:spPr/>
    </dgm:pt>
    <dgm:pt modelId="{DD67F917-0EFE-44DC-AF15-16ADCA1ED8D4}" type="pres">
      <dgm:prSet presAssocID="{094E7192-9857-4B36-8C56-D48B135BB6E6}" presName="child2" presStyleLbl="bgAcc1" presStyleIdx="1" presStyleCnt="4"/>
      <dgm:spPr/>
    </dgm:pt>
    <dgm:pt modelId="{109EE46D-02F6-4903-A92F-6DFDEAF44EDC}" type="pres">
      <dgm:prSet presAssocID="{094E7192-9857-4B36-8C56-D48B135BB6E6}" presName="child2Text" presStyleLbl="bgAcc1" presStyleIdx="1" presStyleCnt="4">
        <dgm:presLayoutVars>
          <dgm:bulletEnabled val="1"/>
        </dgm:presLayoutVars>
      </dgm:prSet>
      <dgm:spPr/>
    </dgm:pt>
    <dgm:pt modelId="{AD50D75C-6E43-4097-95AF-80A69EDDC11F}" type="pres">
      <dgm:prSet presAssocID="{094E7192-9857-4B36-8C56-D48B135BB6E6}" presName="child3group" presStyleCnt="0"/>
      <dgm:spPr/>
    </dgm:pt>
    <dgm:pt modelId="{96F89FB2-EA35-4C79-8C07-3D2202218281}" type="pres">
      <dgm:prSet presAssocID="{094E7192-9857-4B36-8C56-D48B135BB6E6}" presName="child3" presStyleLbl="bgAcc1" presStyleIdx="2" presStyleCnt="4"/>
      <dgm:spPr/>
    </dgm:pt>
    <dgm:pt modelId="{BAA11550-F2CD-40AA-AE7B-82718C8D7E4C}" type="pres">
      <dgm:prSet presAssocID="{094E7192-9857-4B36-8C56-D48B135BB6E6}" presName="child3Text" presStyleLbl="bgAcc1" presStyleIdx="2" presStyleCnt="4">
        <dgm:presLayoutVars>
          <dgm:bulletEnabled val="1"/>
        </dgm:presLayoutVars>
      </dgm:prSet>
      <dgm:spPr/>
    </dgm:pt>
    <dgm:pt modelId="{0DB41277-27C5-49F7-B864-12933F6E5C31}" type="pres">
      <dgm:prSet presAssocID="{094E7192-9857-4B36-8C56-D48B135BB6E6}" presName="child4group" presStyleCnt="0"/>
      <dgm:spPr/>
    </dgm:pt>
    <dgm:pt modelId="{5635B353-4137-494D-B5BE-0192EFDF4E45}" type="pres">
      <dgm:prSet presAssocID="{094E7192-9857-4B36-8C56-D48B135BB6E6}" presName="child4" presStyleLbl="bgAcc1" presStyleIdx="3" presStyleCnt="4"/>
      <dgm:spPr/>
    </dgm:pt>
    <dgm:pt modelId="{4A369DFE-3A7C-48CD-81F7-78D462663DD8}" type="pres">
      <dgm:prSet presAssocID="{094E7192-9857-4B36-8C56-D48B135BB6E6}" presName="child4Text" presStyleLbl="bgAcc1" presStyleIdx="3" presStyleCnt="4">
        <dgm:presLayoutVars>
          <dgm:bulletEnabled val="1"/>
        </dgm:presLayoutVars>
      </dgm:prSet>
      <dgm:spPr/>
    </dgm:pt>
    <dgm:pt modelId="{E6AB328E-8106-4FDB-8185-12C497159476}" type="pres">
      <dgm:prSet presAssocID="{094E7192-9857-4B36-8C56-D48B135BB6E6}" presName="childPlaceholder" presStyleCnt="0"/>
      <dgm:spPr/>
    </dgm:pt>
    <dgm:pt modelId="{B87E6879-DC4A-41CF-813E-AC205ECEBBF5}" type="pres">
      <dgm:prSet presAssocID="{094E7192-9857-4B36-8C56-D48B135BB6E6}" presName="circle" presStyleCnt="0"/>
      <dgm:spPr/>
    </dgm:pt>
    <dgm:pt modelId="{47A1BC99-9CE9-454D-9C5B-AF9E216758EA}" type="pres">
      <dgm:prSet presAssocID="{094E7192-9857-4B36-8C56-D48B135BB6E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A3CB2AA-9157-4ABF-B3DB-100B8A743CA9}" type="pres">
      <dgm:prSet presAssocID="{094E7192-9857-4B36-8C56-D48B135BB6E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3CC80D6-F295-49DE-A2DE-C50B93D6F9C0}" type="pres">
      <dgm:prSet presAssocID="{094E7192-9857-4B36-8C56-D48B135BB6E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0DB5181-BF65-4A6B-B72D-59B07BA14023}" type="pres">
      <dgm:prSet presAssocID="{094E7192-9857-4B36-8C56-D48B135BB6E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1FFA230-EC6D-4F01-9583-49DE6A116CD9}" type="pres">
      <dgm:prSet presAssocID="{094E7192-9857-4B36-8C56-D48B135BB6E6}" presName="quadrantPlaceholder" presStyleCnt="0"/>
      <dgm:spPr/>
    </dgm:pt>
    <dgm:pt modelId="{8E91971E-484C-4A9C-8448-14203D2E7358}" type="pres">
      <dgm:prSet presAssocID="{094E7192-9857-4B36-8C56-D48B135BB6E6}" presName="center1" presStyleLbl="fgShp" presStyleIdx="0" presStyleCnt="2"/>
      <dgm:spPr/>
    </dgm:pt>
    <dgm:pt modelId="{2FF6D0E7-4657-4426-A747-2C2A91BD78E1}" type="pres">
      <dgm:prSet presAssocID="{094E7192-9857-4B36-8C56-D48B135BB6E6}" presName="center2" presStyleLbl="fgShp" presStyleIdx="1" presStyleCnt="2"/>
      <dgm:spPr/>
    </dgm:pt>
  </dgm:ptLst>
  <dgm:cxnLst>
    <dgm:cxn modelId="{055CC603-FE4F-4FB5-B454-5D8C9354036D}" type="presOf" srcId="{A93CFAD3-F5E8-4384-8310-39FFAB4BBE21}" destId="{96F89FB2-EA35-4C79-8C07-3D2202218281}" srcOrd="0" destOrd="0" presId="urn:microsoft.com/office/officeart/2005/8/layout/cycle4"/>
    <dgm:cxn modelId="{D22AA504-27B0-446B-B913-CF20E7ADDC46}" type="presOf" srcId="{675E7CDA-964E-468C-8B8F-FBD2A35F7020}" destId="{4A369DFE-3A7C-48CD-81F7-78D462663DD8}" srcOrd="1" destOrd="0" presId="urn:microsoft.com/office/officeart/2005/8/layout/cycle4"/>
    <dgm:cxn modelId="{85172806-2D99-4ACD-9131-82B989A132A3}" srcId="{3925922D-B1C2-4FE7-8B4E-136A7D021BCD}" destId="{DDB5C961-F34C-4ADF-A7FB-0695FB939097}" srcOrd="0" destOrd="0" parTransId="{99CEF12E-320E-4460-9319-EC271DAEFB32}" sibTransId="{9725C52B-8000-469C-A31B-333E8D51A22F}"/>
    <dgm:cxn modelId="{EB8C9A13-E9A5-44BF-9644-D64BDC162A6A}" srcId="{570C499A-8BA3-481C-88D9-28EF67EC38C2}" destId="{AF86F73A-DFB8-4328-B220-CB1E3DEF3CC4}" srcOrd="0" destOrd="0" parTransId="{4F589EA3-58A6-4960-B7BF-CA89741653EB}" sibTransId="{5B542924-22B1-47C1-9B56-4977D884BBC0}"/>
    <dgm:cxn modelId="{4F58F01A-8A35-48CB-BDCB-2ECAFDF47C13}" type="presOf" srcId="{AF86F73A-DFB8-4328-B220-CB1E3DEF3CC4}" destId="{9DC6777B-4DB6-44AC-8C6F-47A58052FCD1}" srcOrd="1" destOrd="0" presId="urn:microsoft.com/office/officeart/2005/8/layout/cycle4"/>
    <dgm:cxn modelId="{ED7E9A2A-5A13-46EF-9609-8951422D333C}" srcId="{5EC4E6C8-5083-4FAD-92D2-340DCA104648}" destId="{675E7CDA-964E-468C-8B8F-FBD2A35F7020}" srcOrd="0" destOrd="0" parTransId="{BBDAEA73-957A-4C0E-9F6C-0C50B8D92B1B}" sibTransId="{FC7ED83E-8180-4796-ACDE-9C5C69A41E3D}"/>
    <dgm:cxn modelId="{F269E82E-E097-43B5-93BD-6909F7096018}" type="presOf" srcId="{AF86F73A-DFB8-4328-B220-CB1E3DEF3CC4}" destId="{A2408EE7-8E9F-46CF-A0F1-3D5AD85BC430}" srcOrd="0" destOrd="0" presId="urn:microsoft.com/office/officeart/2005/8/layout/cycle4"/>
    <dgm:cxn modelId="{6A87EE3D-A260-4471-8B89-CA29BF66335F}" srcId="{094E7192-9857-4B36-8C56-D48B135BB6E6}" destId="{3925922D-B1C2-4FE7-8B4E-136A7D021BCD}" srcOrd="1" destOrd="0" parTransId="{33FAD442-B292-4946-9178-6176634B1528}" sibTransId="{11FC231E-EEC7-4CAE-AFBD-6AFF05C68BE8}"/>
    <dgm:cxn modelId="{938F2341-8471-4AD7-A065-C120101216B6}" type="presOf" srcId="{A93CFAD3-F5E8-4384-8310-39FFAB4BBE21}" destId="{BAA11550-F2CD-40AA-AE7B-82718C8D7E4C}" srcOrd="1" destOrd="0" presId="urn:microsoft.com/office/officeart/2005/8/layout/cycle4"/>
    <dgm:cxn modelId="{7C647E68-AB4D-4055-A9DB-8BE8C7F66602}" srcId="{094E7192-9857-4B36-8C56-D48B135BB6E6}" destId="{3957E875-970E-4AFD-9FC2-4198C3FDAE66}" srcOrd="2" destOrd="0" parTransId="{9488ADD9-869C-41BA-AD7D-4D83EC38976E}" sibTransId="{5C8618EF-EDE8-4930-99FF-316A11B3B8F6}"/>
    <dgm:cxn modelId="{11B4BA68-FDC3-498D-A911-4E1BC069C98A}" srcId="{094E7192-9857-4B36-8C56-D48B135BB6E6}" destId="{5EC4E6C8-5083-4FAD-92D2-340DCA104648}" srcOrd="3" destOrd="0" parTransId="{E8695A7D-CA5C-4467-8CDE-312B4CF2A4B2}" sibTransId="{1C35C41A-9A4E-4899-B269-D6347234427F}"/>
    <dgm:cxn modelId="{FD89D46E-1B6E-495E-B8D6-589644D70819}" srcId="{3957E875-970E-4AFD-9FC2-4198C3FDAE66}" destId="{A93CFAD3-F5E8-4384-8310-39FFAB4BBE21}" srcOrd="0" destOrd="0" parTransId="{40AB528B-BC83-44C7-806B-C5877CA9AA84}" sibTransId="{6EBCA10C-351F-495A-90AA-B275CC01E30A}"/>
    <dgm:cxn modelId="{67B2AA89-D10E-4B41-A8CE-6F702764C8D7}" type="presOf" srcId="{3957E875-970E-4AFD-9FC2-4198C3FDAE66}" destId="{43CC80D6-F295-49DE-A2DE-C50B93D6F9C0}" srcOrd="0" destOrd="0" presId="urn:microsoft.com/office/officeart/2005/8/layout/cycle4"/>
    <dgm:cxn modelId="{05AF43AD-BAC0-45EB-A931-40FEA269DF63}" type="presOf" srcId="{3925922D-B1C2-4FE7-8B4E-136A7D021BCD}" destId="{2A3CB2AA-9157-4ABF-B3DB-100B8A743CA9}" srcOrd="0" destOrd="0" presId="urn:microsoft.com/office/officeart/2005/8/layout/cycle4"/>
    <dgm:cxn modelId="{753F22CE-78E8-4E77-B907-3F163D9A6A5E}" type="presOf" srcId="{5EC4E6C8-5083-4FAD-92D2-340DCA104648}" destId="{60DB5181-BF65-4A6B-B72D-59B07BA14023}" srcOrd="0" destOrd="0" presId="urn:microsoft.com/office/officeart/2005/8/layout/cycle4"/>
    <dgm:cxn modelId="{98D489D4-BE0A-424E-A99C-DF86577D325A}" type="presOf" srcId="{570C499A-8BA3-481C-88D9-28EF67EC38C2}" destId="{47A1BC99-9CE9-454D-9C5B-AF9E216758EA}" srcOrd="0" destOrd="0" presId="urn:microsoft.com/office/officeart/2005/8/layout/cycle4"/>
    <dgm:cxn modelId="{72953EE0-48E3-45A5-BED9-BEE3FFC3C140}" type="presOf" srcId="{DDB5C961-F34C-4ADF-A7FB-0695FB939097}" destId="{DD67F917-0EFE-44DC-AF15-16ADCA1ED8D4}" srcOrd="0" destOrd="0" presId="urn:microsoft.com/office/officeart/2005/8/layout/cycle4"/>
    <dgm:cxn modelId="{4DF156E2-698D-4A5D-A6B5-3B91EEEBFC9C}" type="presOf" srcId="{675E7CDA-964E-468C-8B8F-FBD2A35F7020}" destId="{5635B353-4137-494D-B5BE-0192EFDF4E45}" srcOrd="0" destOrd="0" presId="urn:microsoft.com/office/officeart/2005/8/layout/cycle4"/>
    <dgm:cxn modelId="{7AE235F0-2D70-4C49-8696-14FB5D6F55D5}" type="presOf" srcId="{094E7192-9857-4B36-8C56-D48B135BB6E6}" destId="{96014FB7-8681-4592-9B56-2DB1B47AD1F3}" srcOrd="0" destOrd="0" presId="urn:microsoft.com/office/officeart/2005/8/layout/cycle4"/>
    <dgm:cxn modelId="{BD224DF8-2B90-4A12-BED0-EBAF2662192F}" type="presOf" srcId="{DDB5C961-F34C-4ADF-A7FB-0695FB939097}" destId="{109EE46D-02F6-4903-A92F-6DFDEAF44EDC}" srcOrd="1" destOrd="0" presId="urn:microsoft.com/office/officeart/2005/8/layout/cycle4"/>
    <dgm:cxn modelId="{2F4C6DFE-10A8-4C70-A075-B7745F26CF75}" srcId="{094E7192-9857-4B36-8C56-D48B135BB6E6}" destId="{570C499A-8BA3-481C-88D9-28EF67EC38C2}" srcOrd="0" destOrd="0" parTransId="{2DF53376-F3BE-4FFA-9AB3-22FDA5A46682}" sibTransId="{5A45C703-9F22-42CF-BB1D-2F98C1E7D253}"/>
    <dgm:cxn modelId="{3FD7B8F5-EFD4-4428-A950-95380A6125BC}" type="presParOf" srcId="{96014FB7-8681-4592-9B56-2DB1B47AD1F3}" destId="{5A041FB5-4850-4838-A552-E28EA655FE6F}" srcOrd="0" destOrd="0" presId="urn:microsoft.com/office/officeart/2005/8/layout/cycle4"/>
    <dgm:cxn modelId="{9AD5E4C6-6C3A-48E6-BD90-6E9C36ADAFF7}" type="presParOf" srcId="{5A041FB5-4850-4838-A552-E28EA655FE6F}" destId="{CDDAAA73-352E-404D-A2AA-E7920EA0C173}" srcOrd="0" destOrd="0" presId="urn:microsoft.com/office/officeart/2005/8/layout/cycle4"/>
    <dgm:cxn modelId="{0D98F590-F125-4490-9173-D949B440EE79}" type="presParOf" srcId="{CDDAAA73-352E-404D-A2AA-E7920EA0C173}" destId="{A2408EE7-8E9F-46CF-A0F1-3D5AD85BC430}" srcOrd="0" destOrd="0" presId="urn:microsoft.com/office/officeart/2005/8/layout/cycle4"/>
    <dgm:cxn modelId="{954F115A-9755-4F35-8A61-F3A292875B40}" type="presParOf" srcId="{CDDAAA73-352E-404D-A2AA-E7920EA0C173}" destId="{9DC6777B-4DB6-44AC-8C6F-47A58052FCD1}" srcOrd="1" destOrd="0" presId="urn:microsoft.com/office/officeart/2005/8/layout/cycle4"/>
    <dgm:cxn modelId="{05592AC4-4104-4BD3-BD05-7B2E95911882}" type="presParOf" srcId="{5A041FB5-4850-4838-A552-E28EA655FE6F}" destId="{EF4C34CA-5A5D-4B89-A10D-25107D2BA18F}" srcOrd="1" destOrd="0" presId="urn:microsoft.com/office/officeart/2005/8/layout/cycle4"/>
    <dgm:cxn modelId="{208DEC6E-3814-4B01-AF47-43814EC98939}" type="presParOf" srcId="{EF4C34CA-5A5D-4B89-A10D-25107D2BA18F}" destId="{DD67F917-0EFE-44DC-AF15-16ADCA1ED8D4}" srcOrd="0" destOrd="0" presId="urn:microsoft.com/office/officeart/2005/8/layout/cycle4"/>
    <dgm:cxn modelId="{FAB43BD2-3601-4EEC-B035-4F072A0DE773}" type="presParOf" srcId="{EF4C34CA-5A5D-4B89-A10D-25107D2BA18F}" destId="{109EE46D-02F6-4903-A92F-6DFDEAF44EDC}" srcOrd="1" destOrd="0" presId="urn:microsoft.com/office/officeart/2005/8/layout/cycle4"/>
    <dgm:cxn modelId="{F62F44D7-380F-4173-8F1A-FEEA3274231D}" type="presParOf" srcId="{5A041FB5-4850-4838-A552-E28EA655FE6F}" destId="{AD50D75C-6E43-4097-95AF-80A69EDDC11F}" srcOrd="2" destOrd="0" presId="urn:microsoft.com/office/officeart/2005/8/layout/cycle4"/>
    <dgm:cxn modelId="{A0FC6835-DFF8-4982-BCFB-E1A42245BB7A}" type="presParOf" srcId="{AD50D75C-6E43-4097-95AF-80A69EDDC11F}" destId="{96F89FB2-EA35-4C79-8C07-3D2202218281}" srcOrd="0" destOrd="0" presId="urn:microsoft.com/office/officeart/2005/8/layout/cycle4"/>
    <dgm:cxn modelId="{506BC007-5DE7-419F-A009-33FC4E1EDE95}" type="presParOf" srcId="{AD50D75C-6E43-4097-95AF-80A69EDDC11F}" destId="{BAA11550-F2CD-40AA-AE7B-82718C8D7E4C}" srcOrd="1" destOrd="0" presId="urn:microsoft.com/office/officeart/2005/8/layout/cycle4"/>
    <dgm:cxn modelId="{AB914A51-A88D-448F-AE8C-2F0E3FC87413}" type="presParOf" srcId="{5A041FB5-4850-4838-A552-E28EA655FE6F}" destId="{0DB41277-27C5-49F7-B864-12933F6E5C31}" srcOrd="3" destOrd="0" presId="urn:microsoft.com/office/officeart/2005/8/layout/cycle4"/>
    <dgm:cxn modelId="{FD906B34-BE2B-47C5-B45D-0E4570B1DE52}" type="presParOf" srcId="{0DB41277-27C5-49F7-B864-12933F6E5C31}" destId="{5635B353-4137-494D-B5BE-0192EFDF4E45}" srcOrd="0" destOrd="0" presId="urn:microsoft.com/office/officeart/2005/8/layout/cycle4"/>
    <dgm:cxn modelId="{CC5FFE3E-8517-4AB2-813E-CBFE56818381}" type="presParOf" srcId="{0DB41277-27C5-49F7-B864-12933F6E5C31}" destId="{4A369DFE-3A7C-48CD-81F7-78D462663DD8}" srcOrd="1" destOrd="0" presId="urn:microsoft.com/office/officeart/2005/8/layout/cycle4"/>
    <dgm:cxn modelId="{A8208974-C154-43FF-A39D-60768CDB73CC}" type="presParOf" srcId="{5A041FB5-4850-4838-A552-E28EA655FE6F}" destId="{E6AB328E-8106-4FDB-8185-12C497159476}" srcOrd="4" destOrd="0" presId="urn:microsoft.com/office/officeart/2005/8/layout/cycle4"/>
    <dgm:cxn modelId="{23264EB1-153F-4050-9A45-A87FE58D686E}" type="presParOf" srcId="{96014FB7-8681-4592-9B56-2DB1B47AD1F3}" destId="{B87E6879-DC4A-41CF-813E-AC205ECEBBF5}" srcOrd="1" destOrd="0" presId="urn:microsoft.com/office/officeart/2005/8/layout/cycle4"/>
    <dgm:cxn modelId="{C50734F5-5602-4D5D-9E2D-29EE43B66980}" type="presParOf" srcId="{B87E6879-DC4A-41CF-813E-AC205ECEBBF5}" destId="{47A1BC99-9CE9-454D-9C5B-AF9E216758EA}" srcOrd="0" destOrd="0" presId="urn:microsoft.com/office/officeart/2005/8/layout/cycle4"/>
    <dgm:cxn modelId="{037B0D07-E5EC-432D-8092-5224716F23A6}" type="presParOf" srcId="{B87E6879-DC4A-41CF-813E-AC205ECEBBF5}" destId="{2A3CB2AA-9157-4ABF-B3DB-100B8A743CA9}" srcOrd="1" destOrd="0" presId="urn:microsoft.com/office/officeart/2005/8/layout/cycle4"/>
    <dgm:cxn modelId="{468C4394-3D40-472F-92F1-21FD6137B470}" type="presParOf" srcId="{B87E6879-DC4A-41CF-813E-AC205ECEBBF5}" destId="{43CC80D6-F295-49DE-A2DE-C50B93D6F9C0}" srcOrd="2" destOrd="0" presId="urn:microsoft.com/office/officeart/2005/8/layout/cycle4"/>
    <dgm:cxn modelId="{D5F2057B-9AFA-4CE3-AB82-EEF4343AAE09}" type="presParOf" srcId="{B87E6879-DC4A-41CF-813E-AC205ECEBBF5}" destId="{60DB5181-BF65-4A6B-B72D-59B07BA14023}" srcOrd="3" destOrd="0" presId="urn:microsoft.com/office/officeart/2005/8/layout/cycle4"/>
    <dgm:cxn modelId="{945E5747-9454-40FF-B3A7-45B38C39184A}" type="presParOf" srcId="{B87E6879-DC4A-41CF-813E-AC205ECEBBF5}" destId="{31FFA230-EC6D-4F01-9583-49DE6A116CD9}" srcOrd="4" destOrd="0" presId="urn:microsoft.com/office/officeart/2005/8/layout/cycle4"/>
    <dgm:cxn modelId="{91A02B0F-C07A-4326-8D17-542A8248ECC8}" type="presParOf" srcId="{96014FB7-8681-4592-9B56-2DB1B47AD1F3}" destId="{8E91971E-484C-4A9C-8448-14203D2E7358}" srcOrd="2" destOrd="0" presId="urn:microsoft.com/office/officeart/2005/8/layout/cycle4"/>
    <dgm:cxn modelId="{2B1B127F-8EB9-4A7D-AC9C-ACC1B55B7209}" type="presParOf" srcId="{96014FB7-8681-4592-9B56-2DB1B47AD1F3}" destId="{2FF6D0E7-4657-4426-A747-2C2A91BD78E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89FB2-EA35-4C79-8C07-3D2202218281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0" i="0" kern="1200" dirty="0"/>
            <a:t>1</a:t>
          </a:r>
          <a:r>
            <a:rPr lang="zh-CN" altLang="en-US" sz="800" b="0" i="0" kern="1200" dirty="0"/>
            <a:t>、通过拦截网络中的登录请求，获取用户账号和密码等敏感信息。这对于网络管理员来说是一种有效的测试手段，以评估网络的弱点和用户密码的安全性。</a:t>
          </a:r>
          <a:endParaRPr lang="zh-CN" altLang="en-US" sz="800" kern="1200" dirty="0"/>
        </a:p>
      </dsp:txBody>
      <dsp:txXfrm>
        <a:off x="4312835" y="3117206"/>
        <a:ext cx="1348197" cy="918226"/>
      </dsp:txXfrm>
    </dsp:sp>
    <dsp:sp modelId="{5635B353-4137-494D-B5BE-0192EFDF4E45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0" i="0" kern="1200" dirty="0"/>
            <a:t>1</a:t>
          </a:r>
          <a:r>
            <a:rPr lang="zh-CN" altLang="en-US" sz="800" b="0" i="0" kern="1200" dirty="0"/>
            <a:t>、检测和防范潜在的攻击。通过监控网络流量，发现异常行为和潜在的威胁，并采取相应的安全加固措施，提高网络的安全性和防护能力。</a:t>
          </a:r>
          <a:endParaRPr lang="zh-CN" altLang="en-US" sz="800" kern="1200" dirty="0"/>
        </a:p>
      </dsp:txBody>
      <dsp:txXfrm>
        <a:off x="434967" y="3117206"/>
        <a:ext cx="1348197" cy="918226"/>
      </dsp:txXfrm>
    </dsp:sp>
    <dsp:sp modelId="{DD67F917-0EFE-44DC-AF15-16ADCA1ED8D4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0" i="0" kern="1200" dirty="0"/>
            <a:t>1</a:t>
          </a:r>
          <a:r>
            <a:rPr lang="zh-CN" altLang="en-US" sz="800" b="0" i="0" kern="1200" dirty="0"/>
            <a:t>、</a:t>
          </a:r>
          <a:r>
            <a:rPr lang="en-US" altLang="zh-CN" sz="800" b="0" i="0" kern="1200" dirty="0"/>
            <a:t>Ettercap</a:t>
          </a:r>
          <a:r>
            <a:rPr lang="zh-CN" altLang="en-US" sz="800" b="0" i="0" kern="1200" dirty="0"/>
            <a:t>支持各种插件和模块，其中包括漏洞利用工具。可以使用</a:t>
          </a:r>
          <a:r>
            <a:rPr lang="en-US" altLang="zh-CN" sz="800" b="0" i="0" kern="1200" dirty="0"/>
            <a:t>Ettercap</a:t>
          </a:r>
          <a:r>
            <a:rPr lang="zh-CN" altLang="en-US" sz="800" b="0" i="0" kern="1200" dirty="0"/>
            <a:t>来检测和利用网络中存在的漏洞，评估系统和应用程序的安全性，提供建议和改进措施。</a:t>
          </a:r>
          <a:endParaRPr lang="zh-CN" altLang="en-US" sz="800" kern="1200" dirty="0"/>
        </a:p>
      </dsp:txBody>
      <dsp:txXfrm>
        <a:off x="4312835" y="28567"/>
        <a:ext cx="1348197" cy="918226"/>
      </dsp:txXfrm>
    </dsp:sp>
    <dsp:sp modelId="{A2408EE7-8E9F-46CF-A0F1-3D5AD85BC430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0" i="0" kern="1200" dirty="0"/>
            <a:t>1</a:t>
          </a:r>
          <a:r>
            <a:rPr lang="zh-CN" altLang="en-US" sz="800" b="0" i="0" kern="1200" dirty="0"/>
            <a:t>、监测和分析网络流量，识别潜在的安全威胁；</a:t>
          </a:r>
          <a:r>
            <a:rPr lang="en-US" altLang="zh-CN" sz="800" b="0" i="0" kern="1200" dirty="0"/>
            <a:t>2</a:t>
          </a:r>
          <a:r>
            <a:rPr lang="zh-CN" altLang="en-US" sz="800" b="0" i="0" kern="1200" dirty="0"/>
            <a:t>、捕获和显示实时流量，提供对网络协议的解析和统计信息，帮助发现异常行为或网络漏洞。</a:t>
          </a:r>
          <a:endParaRPr lang="zh-CN" altLang="en-US" sz="800" kern="1200" dirty="0"/>
        </a:p>
      </dsp:txBody>
      <dsp:txXfrm>
        <a:off x="434967" y="28567"/>
        <a:ext cx="1348197" cy="918226"/>
      </dsp:txXfrm>
    </dsp:sp>
    <dsp:sp modelId="{47A1BC99-9CE9-454D-9C5B-AF9E216758EA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i="0" kern="1200" dirty="0"/>
            <a:t>网络监测与分析</a:t>
          </a:r>
          <a:endParaRPr lang="zh-CN" altLang="en-US" sz="2100" kern="1200" dirty="0"/>
        </a:p>
      </dsp:txBody>
      <dsp:txXfrm>
        <a:off x="1763056" y="747055"/>
        <a:ext cx="1244304" cy="1244304"/>
      </dsp:txXfrm>
    </dsp:sp>
    <dsp:sp modelId="{2A3CB2AA-9157-4ABF-B3DB-100B8A743CA9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i="0" kern="1200" dirty="0"/>
            <a:t>漏洞利用与渗透测试</a:t>
          </a:r>
          <a:endParaRPr lang="zh-CN" altLang="en-US" sz="2100" kern="1200" dirty="0"/>
        </a:p>
      </dsp:txBody>
      <dsp:txXfrm rot="-5400000">
        <a:off x="3088640" y="747055"/>
        <a:ext cx="1244304" cy="1244304"/>
      </dsp:txXfrm>
    </dsp:sp>
    <dsp:sp modelId="{43CC80D6-F295-49DE-A2DE-C50B93D6F9C0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i="0" kern="1200" dirty="0"/>
            <a:t>密码嗅探与破解</a:t>
          </a:r>
          <a:endParaRPr lang="zh-CN" altLang="en-US" sz="2100" kern="1200" dirty="0"/>
        </a:p>
      </dsp:txBody>
      <dsp:txXfrm rot="10800000">
        <a:off x="3088640" y="2072640"/>
        <a:ext cx="1244304" cy="1244304"/>
      </dsp:txXfrm>
    </dsp:sp>
    <dsp:sp modelId="{60DB5181-BF65-4A6B-B72D-59B07BA14023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i="0" kern="1200" dirty="0"/>
            <a:t>攻击防范与安全加固</a:t>
          </a:r>
          <a:endParaRPr lang="zh-CN" altLang="en-US" sz="2100" kern="1200" dirty="0"/>
        </a:p>
      </dsp:txBody>
      <dsp:txXfrm rot="5400000">
        <a:off x="1763056" y="2072640"/>
        <a:ext cx="1244304" cy="1244304"/>
      </dsp:txXfrm>
    </dsp:sp>
    <dsp:sp modelId="{8E91971E-484C-4A9C-8448-14203D2E7358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6D0E7-4657-4426-A747-2C2A91BD78E1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900">
        <a:latin typeface="+mn-lt"/>
        <a:ea typeface="+mn-ea"/>
        <a:cs typeface="+mn-cs"/>
        <a:sym typeface="等线" panose="02010600030101010101" charset="-122"/>
      </a:defRPr>
    </a:lvl1pPr>
    <a:lvl2pPr indent="171450" latinLnBrk="0">
      <a:defRPr sz="900">
        <a:latin typeface="+mn-lt"/>
        <a:ea typeface="+mn-ea"/>
        <a:cs typeface="+mn-cs"/>
        <a:sym typeface="等线" panose="02010600030101010101" charset="-122"/>
      </a:defRPr>
    </a:lvl2pPr>
    <a:lvl3pPr indent="342900" latinLnBrk="0">
      <a:defRPr sz="900">
        <a:latin typeface="+mn-lt"/>
        <a:ea typeface="+mn-ea"/>
        <a:cs typeface="+mn-cs"/>
        <a:sym typeface="等线" panose="02010600030101010101" charset="-122"/>
      </a:defRPr>
    </a:lvl3pPr>
    <a:lvl4pPr indent="514350" latinLnBrk="0">
      <a:defRPr sz="900">
        <a:latin typeface="+mn-lt"/>
        <a:ea typeface="+mn-ea"/>
        <a:cs typeface="+mn-cs"/>
        <a:sym typeface="等线" panose="02010600030101010101" charset="-122"/>
      </a:defRPr>
    </a:lvl4pPr>
    <a:lvl5pPr indent="685800" latinLnBrk="0">
      <a:defRPr sz="900">
        <a:latin typeface="+mn-lt"/>
        <a:ea typeface="+mn-ea"/>
        <a:cs typeface="+mn-cs"/>
        <a:sym typeface="等线" panose="02010600030101010101" charset="-122"/>
      </a:defRPr>
    </a:lvl5pPr>
    <a:lvl6pPr indent="857250" latinLnBrk="0">
      <a:defRPr sz="900">
        <a:latin typeface="+mn-lt"/>
        <a:ea typeface="+mn-ea"/>
        <a:cs typeface="+mn-cs"/>
        <a:sym typeface="等线" panose="02010600030101010101" charset="-122"/>
      </a:defRPr>
    </a:lvl6pPr>
    <a:lvl7pPr indent="1028700" latinLnBrk="0">
      <a:defRPr sz="900">
        <a:latin typeface="+mn-lt"/>
        <a:ea typeface="+mn-ea"/>
        <a:cs typeface="+mn-cs"/>
        <a:sym typeface="等线" panose="02010600030101010101" charset="-122"/>
      </a:defRPr>
    </a:lvl7pPr>
    <a:lvl8pPr indent="1200150" latinLnBrk="0">
      <a:defRPr sz="900">
        <a:latin typeface="+mn-lt"/>
        <a:ea typeface="+mn-ea"/>
        <a:cs typeface="+mn-cs"/>
        <a:sym typeface="等线" panose="02010600030101010101" charset="-122"/>
      </a:defRPr>
    </a:lvl8pPr>
    <a:lvl9pPr indent="1371600" latinLnBrk="0">
      <a:defRPr sz="900">
        <a:latin typeface="+mn-lt"/>
        <a:ea typeface="+mn-ea"/>
        <a:cs typeface="+mn-cs"/>
        <a:sym typeface="等线" panose="02010600030101010101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89345" y="474392"/>
            <a:ext cx="7409666" cy="445262"/>
          </a:xfrm>
          <a:prstGeom prst="rect">
            <a:avLst/>
          </a:prstGeom>
          <a:solidFill>
            <a:schemeClr val="bg1"/>
          </a:solidFill>
        </p:spPr>
        <p:txBody>
          <a:bodyPr anchor="b"/>
          <a:lstStyle>
            <a:lvl1pPr algn="l">
              <a:defRPr sz="2700" b="1" i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cxnSp>
        <p:nvCxnSpPr>
          <p:cNvPr id="6" name="Straight Connector 18"/>
          <p:cNvCxnSpPr/>
          <p:nvPr userDrawn="1"/>
        </p:nvCxnSpPr>
        <p:spPr>
          <a:xfrm>
            <a:off x="1092974" y="1009665"/>
            <a:ext cx="25276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092974" y="1162626"/>
            <a:ext cx="7306037" cy="3226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275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0" i="0" spc="75" baseline="0">
                <a:solidFill>
                  <a:schemeClr val="bg1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  <a:lvl2pPr marL="342900" indent="0">
              <a:buFont typeface="Arial" panose="020B0604020202020204" pitchFamily="34" charset="0"/>
              <a:buNone/>
              <a:defRPr sz="825">
                <a:solidFill>
                  <a:schemeClr val="bg2"/>
                </a:solidFill>
              </a:defRPr>
            </a:lvl2pPr>
            <a:lvl3pPr marL="685800" indent="0">
              <a:buFont typeface="Arial" panose="020B0604020202020204" pitchFamily="34" charset="0"/>
              <a:buNone/>
              <a:defRPr sz="825">
                <a:solidFill>
                  <a:schemeClr val="bg2"/>
                </a:solidFill>
              </a:defRPr>
            </a:lvl3pPr>
            <a:lvl4pPr marL="1028700" indent="0">
              <a:buFont typeface="Arial" panose="020B0604020202020204" pitchFamily="34" charset="0"/>
              <a:buNone/>
              <a:defRPr sz="825">
                <a:solidFill>
                  <a:schemeClr val="bg2"/>
                </a:solidFill>
              </a:defRPr>
            </a:lvl4pPr>
            <a:lvl5pPr marL="1371600" indent="0">
              <a:buFont typeface="Arial" panose="020B0604020202020204" pitchFamily="34" charset="0"/>
              <a:buNone/>
              <a:defRPr sz="825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Insert Your Text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092974" y="1776404"/>
            <a:ext cx="7306037" cy="1978119"/>
          </a:xfrm>
          <a:prstGeom prst="rect">
            <a:avLst/>
          </a:prstGeom>
        </p:spPr>
        <p:txBody>
          <a:bodyPr lIns="0" tIns="0" rIns="0" bIns="0" numCol="2" spcCol="360000">
            <a:noAutofit/>
          </a:bodyPr>
          <a:lstStyle>
            <a:lvl1pPr marL="257175" indent="-257175">
              <a:lnSpc>
                <a:spcPct val="150000"/>
              </a:lnSpc>
              <a:spcBef>
                <a:spcPts val="975"/>
              </a:spcBef>
              <a:buFont typeface="+mj-lt"/>
              <a:buAutoNum type="arabicPeriod"/>
              <a:defRPr sz="1200" b="0" i="0" spc="7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 dirty="0"/>
              <a:t>在此处编辑目录内容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672387" y="4714814"/>
            <a:ext cx="1243013" cy="438150"/>
          </a:xfrm>
          <a:prstGeom prst="rect">
            <a:avLst/>
          </a:prstGeom>
        </p:spPr>
        <p:txBody>
          <a:bodyPr/>
          <a:lstStyle>
            <a:lvl1pPr algn="dist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err="1"/>
              <a:t>www.aqniuk</a:t>
            </a:r>
            <a:r>
              <a:rPr lang="en-US" altLang="zh-CN" dirty="0" err="1"/>
              <a:t>t</a:t>
            </a:r>
            <a:r>
              <a:rPr lang="en-US" dirty="0" err="1"/>
              <a:t>.com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2951075" y="2307420"/>
            <a:ext cx="4572000" cy="5072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/>
              <a:t>单击编辑模块标题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8"/>
          <p:cNvSpPr>
            <a:spLocks noGrp="1"/>
          </p:cNvSpPr>
          <p:nvPr>
            <p:ph type="body" sz="quarter" idx="13" hasCustomPrompt="1"/>
          </p:nvPr>
        </p:nvSpPr>
        <p:spPr>
          <a:xfrm>
            <a:off x="800695" y="1020338"/>
            <a:ext cx="7542609" cy="34761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050" b="0" i="0" kern="1200" spc="75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  <a:lvl2pPr>
              <a:defRPr lang="en-US" sz="825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825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825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825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点击编辑正文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7079" y="99551"/>
            <a:ext cx="7542609" cy="5397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3225"/>
              </a:lnSpc>
              <a:defRPr sz="2100" b="1" i="0" baseline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点击编辑主标题</a:t>
            </a:r>
            <a:endParaRPr lang="en-US" dirty="0"/>
          </a:p>
        </p:txBody>
      </p:sp>
      <p:grpSp>
        <p:nvGrpSpPr>
          <p:cNvPr id="18" name="组 17"/>
          <p:cNvGrpSpPr/>
          <p:nvPr userDrawn="1"/>
        </p:nvGrpSpPr>
        <p:grpSpPr>
          <a:xfrm>
            <a:off x="0" y="276982"/>
            <a:ext cx="158221" cy="258692"/>
            <a:chOff x="0" y="369310"/>
            <a:chExt cx="210961" cy="344922"/>
          </a:xfrm>
        </p:grpSpPr>
        <p:sp>
          <p:nvSpPr>
            <p:cNvPr id="19" name="三角形 18"/>
            <p:cNvSpPr/>
            <p:nvPr userDrawn="1"/>
          </p:nvSpPr>
          <p:spPr>
            <a:xfrm rot="5400000">
              <a:off x="-92886" y="462196"/>
              <a:ext cx="344922" cy="1591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accent4"/>
                </a:solidFill>
              </a:endParaRPr>
            </a:p>
          </p:txBody>
        </p:sp>
        <p:sp>
          <p:nvSpPr>
            <p:cNvPr id="20" name="三角形 19"/>
            <p:cNvSpPr/>
            <p:nvPr userDrawn="1"/>
          </p:nvSpPr>
          <p:spPr>
            <a:xfrm rot="5400000">
              <a:off x="-41075" y="462196"/>
              <a:ext cx="344922" cy="159150"/>
            </a:xfrm>
            <a:prstGeom prst="triangle">
              <a:avLst/>
            </a:prstGeom>
            <a:solidFill>
              <a:srgbClr val="1D8C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</p:grp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672387" y="4714814"/>
            <a:ext cx="1243013" cy="438150"/>
          </a:xfrm>
          <a:prstGeom prst="rect">
            <a:avLst/>
          </a:prstGeom>
        </p:spPr>
        <p:txBody>
          <a:bodyPr/>
          <a:lstStyle>
            <a:lvl1pPr algn="dist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err="1"/>
              <a:t>www.aqniuk</a:t>
            </a:r>
            <a:r>
              <a:rPr lang="en-US" altLang="zh-CN" dirty="0" err="1"/>
              <a:t>t</a:t>
            </a:r>
            <a:r>
              <a:rPr lang="en-US" dirty="0" err="1"/>
              <a:t>.com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7672387" y="4714814"/>
            <a:ext cx="1243013" cy="438150"/>
          </a:xfrm>
          <a:prstGeom prst="rect">
            <a:avLst/>
          </a:prstGeom>
        </p:spPr>
        <p:txBody>
          <a:bodyPr/>
          <a:lstStyle>
            <a:lvl1pPr algn="dist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err="1"/>
              <a:t>www.aqniuk</a:t>
            </a:r>
            <a:r>
              <a:rPr lang="en-US" altLang="zh-CN" dirty="0" err="1"/>
              <a:t>t</a:t>
            </a:r>
            <a:r>
              <a:rPr lang="en-US" dirty="0" err="1"/>
              <a:t>.com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 flipV="1">
            <a:off x="0" y="5102001"/>
            <a:ext cx="9144000" cy="525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/>
          </a:p>
        </p:txBody>
      </p:sp>
      <p:sp>
        <p:nvSpPr>
          <p:cNvPr id="2" name="矩形 1"/>
          <p:cNvSpPr/>
          <p:nvPr userDrawn="1"/>
        </p:nvSpPr>
        <p:spPr>
          <a:xfrm>
            <a:off x="19819" y="4851295"/>
            <a:ext cx="30809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2D566B5-AA7A-A14D-94FC-034BE6355FB5}" type="slidenum">
              <a:rPr kumimoji="1" lang="zh-CN" altLang="en-US" sz="825" smtClean="0"/>
              <a:t>‹#›</a:t>
            </a:fld>
            <a:endParaRPr lang="zh-CN" altLang="en-US" sz="10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216" y="259294"/>
            <a:ext cx="689834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3600" b="1" dirty="0">
                <a:solidFill>
                  <a:srgbClr val="145EAD"/>
                </a:solidFill>
                <a:latin typeface="微软雅黑" panose="020B0503020204020204" charset="-122"/>
                <a:ea typeface="微软雅黑" panose="020B0503020204020204" charset="-122"/>
              </a:rPr>
              <a:t>Kali Linux 2网络渗透测试</a:t>
            </a:r>
          </a:p>
          <a:p>
            <a:pPr algn="ctr"/>
            <a:r>
              <a:rPr sz="3600" b="1" dirty="0">
                <a:solidFill>
                  <a:srgbClr val="145EAD"/>
                </a:solidFill>
                <a:latin typeface="微软雅黑" panose="020B0503020204020204" charset="-122"/>
                <a:ea typeface="微软雅黑" panose="020B0503020204020204" charset="-122"/>
              </a:rPr>
              <a:t>实践指南(第2版)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102351" y="4512310"/>
            <a:ext cx="45719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lihuafeng1999@163.com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1580515"/>
            <a:ext cx="2626995" cy="338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rev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883764" y="319144"/>
            <a:ext cx="7914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1"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、启动工具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E146603-3D37-45E9-9E05-EE87DD6D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83" y="910279"/>
            <a:ext cx="3829697" cy="2679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777EEF-2336-4202-A34A-258C66F6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819625"/>
            <a:ext cx="3935002" cy="26798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88851A-70C2-4CF4-88A6-265A437C5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575" y="2250227"/>
            <a:ext cx="4534854" cy="26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91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883764" y="319144"/>
            <a:ext cx="7914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1"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、进行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ARP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攻击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EC18E37-2AEC-4BC5-93B8-A7E22A93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05" y="1109609"/>
            <a:ext cx="4268179" cy="2497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54FA5A-E893-4B60-862C-BFCBCEA7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18" y="1656109"/>
            <a:ext cx="4470386" cy="26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59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883764" y="319144"/>
            <a:ext cx="7914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1"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、模拟攻击黑页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8E51876-F444-440A-83F2-F121D02F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2" y="1105319"/>
            <a:ext cx="6611420" cy="314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43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1002665" y="334645"/>
            <a:ext cx="6311900" cy="9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/>
              <a:t>lihuafeng1999@163.com</a:t>
            </a:r>
          </a:p>
          <a:p>
            <a:r>
              <a:rPr lang="zh-CN" sz="2400" dirty="0"/>
              <a:t>李华峰（邪灵），翻译和编写了以下图书。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pic>
        <p:nvPicPr>
          <p:cNvPr id="2" name="图片 1" descr="5b02b4c7Nb6420a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437005"/>
            <a:ext cx="1365250" cy="1365250"/>
          </a:xfrm>
          <a:prstGeom prst="rect">
            <a:avLst/>
          </a:prstGeom>
        </p:spPr>
      </p:pic>
      <p:pic>
        <p:nvPicPr>
          <p:cNvPr id="3" name="图片 2" descr="71165306624b5af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70" y="1437005"/>
            <a:ext cx="1416050" cy="1416050"/>
          </a:xfrm>
          <a:prstGeom prst="rect">
            <a:avLst/>
          </a:prstGeom>
        </p:spPr>
      </p:pic>
      <p:pic>
        <p:nvPicPr>
          <p:cNvPr id="17" name="图片 16" descr="5b02b4c2N595246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" y="1409065"/>
            <a:ext cx="1354455" cy="1354455"/>
          </a:xfrm>
          <a:prstGeom prst="rect">
            <a:avLst/>
          </a:prstGeom>
        </p:spPr>
      </p:pic>
      <p:pic>
        <p:nvPicPr>
          <p:cNvPr id="19" name="图片 18" descr="5a2e5d0fN9cf907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0" y="3326130"/>
            <a:ext cx="1352550" cy="1352550"/>
          </a:xfrm>
          <a:prstGeom prst="rect">
            <a:avLst/>
          </a:prstGeom>
        </p:spPr>
      </p:pic>
      <p:pic>
        <p:nvPicPr>
          <p:cNvPr id="20" name="图片 19" descr="726bd592776538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515" y="3326130"/>
            <a:ext cx="1358265" cy="1358265"/>
          </a:xfrm>
          <a:prstGeom prst="rect">
            <a:avLst/>
          </a:prstGeom>
        </p:spPr>
      </p:pic>
      <p:pic>
        <p:nvPicPr>
          <p:cNvPr id="21" name="图片 20" descr="d2e40ff7b71690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870" y="3315335"/>
            <a:ext cx="1438910" cy="1438910"/>
          </a:xfrm>
          <a:prstGeom prst="rect">
            <a:avLst/>
          </a:prstGeom>
        </p:spPr>
      </p:pic>
      <p:pic>
        <p:nvPicPr>
          <p:cNvPr id="22" name="图片 21" descr="58ee5623N2add5ef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065" y="1409065"/>
            <a:ext cx="1497330" cy="1497330"/>
          </a:xfrm>
          <a:prstGeom prst="rect">
            <a:avLst/>
          </a:prstGeom>
        </p:spPr>
      </p:pic>
      <p:pic>
        <p:nvPicPr>
          <p:cNvPr id="23" name="图片 22" descr="a342608dcb5926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7065" y="3315335"/>
            <a:ext cx="1379855" cy="1379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93548" y="4393079"/>
            <a:ext cx="4317751" cy="67897"/>
          </a:xfrm>
          <a:prstGeom prst="rect">
            <a:avLst/>
          </a:prstGeom>
          <a:solidFill>
            <a:srgbClr val="0066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4" name="TextBox 6"/>
          <p:cNvSpPr txBox="1"/>
          <p:nvPr/>
        </p:nvSpPr>
        <p:spPr>
          <a:xfrm>
            <a:off x="724356" y="1492192"/>
            <a:ext cx="4063556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5F5E5C"/>
                </a:solidFill>
                <a:latin typeface="微软雅黑" panose="020B0503020204020204" charset="-122"/>
                <a:ea typeface="微软雅黑" panose="020B0503020204020204" charset="-122"/>
              </a:rPr>
              <a:t>欢迎大家关注</a:t>
            </a:r>
            <a:r>
              <a:rPr lang="zh-CN" altLang="en-US" sz="1200" dirty="0">
                <a:solidFill>
                  <a:srgbClr val="5F5E5C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作者</a:t>
            </a:r>
            <a:r>
              <a:rPr lang="zh-CN" altLang="en-US" sz="1200" dirty="0">
                <a:solidFill>
                  <a:srgbClr val="5F5E5C"/>
                </a:solidFill>
                <a:latin typeface="微软雅黑" panose="020B0503020204020204" charset="-122"/>
                <a:ea typeface="微软雅黑" panose="020B0503020204020204" charset="-122"/>
              </a:rPr>
              <a:t>公众号（邪灵工作室），在这个公众号中会提供本书的相关资源和勘误，并会定时发布一些学习资源，真诚的希望能和大家在此交流。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176557" y="2661045"/>
            <a:ext cx="4063556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rgbClr val="0066FF"/>
                </a:solidFill>
                <a:latin typeface="楷体" panose="02010609060101010101" charset="-122"/>
                <a:ea typeface="楷体" panose="02010609060101010101" charset="-122"/>
              </a:rPr>
              <a:t>我生本无乡，心安是归处。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895" y="1413161"/>
            <a:ext cx="3225390" cy="3225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6"/>
          <p:cNvSpPr txBox="1"/>
          <p:nvPr/>
        </p:nvSpPr>
        <p:spPr bwMode="auto">
          <a:xfrm>
            <a:off x="1678966" y="2055296"/>
            <a:ext cx="57841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300" b="1" dirty="0">
                <a:solidFill>
                  <a:srgbClr val="145EAD"/>
                </a:solidFill>
                <a:latin typeface="微软雅黑" panose="020B0503020204020204" charset="-122"/>
                <a:ea typeface="微软雅黑" panose="020B0503020204020204" charset="-122"/>
              </a:rPr>
              <a:t>Thank</a:t>
            </a:r>
            <a:r>
              <a:rPr lang="zh-CN" altLang="en-US" sz="3300" b="1" dirty="0">
                <a:solidFill>
                  <a:srgbClr val="145EA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300" b="1" dirty="0">
                <a:solidFill>
                  <a:srgbClr val="145EAD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r>
              <a:rPr lang="zh-CN" altLang="en-US" sz="3300" b="1" dirty="0">
                <a:solidFill>
                  <a:srgbClr val="145EA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300" b="1" dirty="0">
                <a:solidFill>
                  <a:srgbClr val="145EAD"/>
                </a:solidFill>
                <a:latin typeface="微软雅黑" panose="020B0503020204020204" charset="-122"/>
                <a:ea typeface="微软雅黑" panose="020B0503020204020204" charset="-122"/>
              </a:rPr>
              <a:t>!</a:t>
            </a:r>
            <a:endParaRPr lang="zh-CN" altLang="en-US" sz="3300" b="1" dirty="0">
              <a:solidFill>
                <a:srgbClr val="145EA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75500" y="4826001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01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/>
          <p:cNvSpPr txBox="1"/>
          <p:nvPr/>
        </p:nvSpPr>
        <p:spPr>
          <a:xfrm>
            <a:off x="3580130" y="2329180"/>
            <a:ext cx="5170805" cy="539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DNS</a:t>
            </a:r>
            <a:r>
              <a:rPr kumimoji="1"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欺骗</a:t>
            </a:r>
          </a:p>
        </p:txBody>
      </p:sp>
      <p:cxnSp>
        <p:nvCxnSpPr>
          <p:cNvPr id="12" name="直线连接符 11"/>
          <p:cNvCxnSpPr/>
          <p:nvPr/>
        </p:nvCxnSpPr>
        <p:spPr>
          <a:xfrm>
            <a:off x="3292644" y="2329235"/>
            <a:ext cx="0" cy="487437"/>
          </a:xfrm>
          <a:prstGeom prst="line">
            <a:avLst/>
          </a:prstGeom>
          <a:ln w="25400">
            <a:solidFill>
              <a:srgbClr val="188F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2"/>
          <p:cNvSpPr txBox="1"/>
          <p:nvPr/>
        </p:nvSpPr>
        <p:spPr>
          <a:xfrm>
            <a:off x="2341825" y="2246245"/>
            <a:ext cx="1108292" cy="6227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500" b="1" dirty="0">
                <a:solidFill>
                  <a:srgbClr val="188FF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06</a:t>
            </a:r>
            <a:endParaRPr kumimoji="1" lang="en-US" sz="5400" b="1" dirty="0">
              <a:solidFill>
                <a:srgbClr val="188FF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91"/>
          <p:cNvSpPr>
            <a:spLocks noChangeArrowheads="1"/>
          </p:cNvSpPr>
          <p:nvPr/>
        </p:nvSpPr>
        <p:spPr bwMode="auto">
          <a:xfrm flipV="1">
            <a:off x="7612841" y="1559457"/>
            <a:ext cx="2591863" cy="1642460"/>
          </a:xfrm>
          <a:prstGeom prst="parallelogram">
            <a:avLst>
              <a:gd name="adj" fmla="val 5513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01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292"/>
          <p:cNvSpPr>
            <a:spLocks noChangeArrowheads="1"/>
          </p:cNvSpPr>
          <p:nvPr/>
        </p:nvSpPr>
        <p:spPr bwMode="auto">
          <a:xfrm flipV="1">
            <a:off x="-1984519" y="1559457"/>
            <a:ext cx="4662924" cy="1576679"/>
          </a:xfrm>
          <a:prstGeom prst="parallelogram">
            <a:avLst>
              <a:gd name="adj" fmla="val 5513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01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WordArt 20"/>
          <p:cNvSpPr>
            <a:spLocks noChangeArrowheads="1" noChangeShapeType="1" noTextEdit="1"/>
          </p:cNvSpPr>
          <p:nvPr/>
        </p:nvSpPr>
        <p:spPr bwMode="auto">
          <a:xfrm>
            <a:off x="2162683" y="1483145"/>
            <a:ext cx="205718" cy="41130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2700" b="1" kern="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1</a:t>
            </a: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2514691" y="1443101"/>
            <a:ext cx="4860598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fontAlgn="base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中间人攻击常见的两种方法</a:t>
            </a:r>
            <a:endParaRPr lang="zh-CN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WordArt 20"/>
          <p:cNvSpPr>
            <a:spLocks noChangeArrowheads="1" noChangeShapeType="1" noTextEdit="1"/>
          </p:cNvSpPr>
          <p:nvPr/>
        </p:nvSpPr>
        <p:spPr bwMode="auto">
          <a:xfrm>
            <a:off x="2573058" y="2223771"/>
            <a:ext cx="274289" cy="41130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2700" b="1" kern="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2</a:t>
            </a: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2915957" y="2170210"/>
            <a:ext cx="5158766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 hangingPunct="1">
              <a:lnSpc>
                <a:spcPct val="12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		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ettercap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工具介绍</a:t>
            </a:r>
            <a:endParaRPr lang="en-US" altLang="zh-CN" sz="24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WordArt 20"/>
          <p:cNvSpPr>
            <a:spLocks noChangeArrowheads="1" noChangeShapeType="1" noTextEdit="1"/>
          </p:cNvSpPr>
          <p:nvPr/>
        </p:nvSpPr>
        <p:spPr bwMode="auto">
          <a:xfrm>
            <a:off x="2915958" y="2925426"/>
            <a:ext cx="274289" cy="41130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2700" b="1" kern="1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3</a:t>
            </a: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3312608" y="2879930"/>
            <a:ext cx="482850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DNS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欺骗案例</a:t>
            </a:r>
            <a:endParaRPr lang="en-US" altLang="zh-CN" sz="24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TextBox 108"/>
          <p:cNvSpPr txBox="1">
            <a:spLocks noChangeArrowheads="1"/>
          </p:cNvSpPr>
          <p:nvPr/>
        </p:nvSpPr>
        <p:spPr bwMode="auto">
          <a:xfrm>
            <a:off x="411518" y="1987135"/>
            <a:ext cx="1298696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altLang="zh-CN" sz="405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Shape 224"/>
          <p:cNvSpPr txBox="1"/>
          <p:nvPr/>
        </p:nvSpPr>
        <p:spPr>
          <a:xfrm>
            <a:off x="4521178" y="4859393"/>
            <a:ext cx="126957" cy="230832"/>
          </a:xfrm>
          <a:prstGeom prst="rect">
            <a:avLst/>
          </a:prstGeom>
          <a:ln w="12700">
            <a:miter lim="400000"/>
          </a:ln>
        </p:spPr>
        <p:txBody>
          <a:bodyPr wrap="none" lIns="34289" rIns="3428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86CB4B4D-7CA3-9044-876B-883B54F8677D}" type="slidenum">
              <a:rPr lang="en-US" altLang="zh-CN" sz="900"/>
              <a:t>3</a:t>
            </a:fld>
            <a:endParaRPr lang="zh-CN" altLang="en-US" sz="9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1002665" y="334645"/>
            <a:ext cx="7914640" cy="86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ARP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欺骗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DF55326-1E8A-4942-9389-041D1196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4" y="934360"/>
            <a:ext cx="6560556" cy="17313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F20B2F-3B05-4958-9DA4-B4BE7F58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34" y="2624331"/>
            <a:ext cx="5347311" cy="3122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8E62515-4308-4846-9C01-3371D040C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165" y="2914375"/>
            <a:ext cx="2595887" cy="15591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1002665" y="334645"/>
            <a:ext cx="7914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1"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DNS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欺骗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AA5F4BA-AADE-4A78-A9FC-FA9514FA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32" y="966873"/>
            <a:ext cx="6536194" cy="1367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4588AA-FA3A-4510-9919-42F07B31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88" y="2334530"/>
            <a:ext cx="3565545" cy="25547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883764" y="319144"/>
            <a:ext cx="7914640" cy="134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1"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3、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ettercap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工具介绍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dirty="0">
              <a:ea typeface="微软雅黑" panose="020B0503020204020204" charset="-122"/>
            </a:endParaRPr>
          </a:p>
          <a:p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606165" y="1720850"/>
            <a:ext cx="5501875" cy="305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Ettercap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是基于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ARP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地址欺骗方式的网络嗅探工具，主要适用于交换的局域网络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0FF15C-EF90-4045-ABC0-62073559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83" y="1287688"/>
            <a:ext cx="2944827" cy="16719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5608A2F-E874-4356-9B9C-0FBDD5DAD31F}"/>
              </a:ext>
            </a:extLst>
          </p:cNvPr>
          <p:cNvSpPr/>
          <p:nvPr/>
        </p:nvSpPr>
        <p:spPr>
          <a:xfrm>
            <a:off x="3642125" y="2035706"/>
            <a:ext cx="5501875" cy="536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借助</a:t>
            </a:r>
            <a:r>
              <a:rPr lang="en-US" altLang="zh-CN"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Ettercap</a:t>
            </a:r>
            <a:r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嗅探软件，渗透测试人员可以检测网络内明文数据通讯的安全性，及时采取措施，避免敏感的用户名</a:t>
            </a:r>
            <a:r>
              <a:rPr lang="en-US" altLang="zh-CN"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密码等数据以明文的方式进行传输</a:t>
            </a:r>
            <a:endParaRPr lang="zh-CN" altLang="en-US" sz="1200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1EB176-B4F8-4E42-BA91-AECA9A636CE3}"/>
              </a:ext>
            </a:extLst>
          </p:cNvPr>
          <p:cNvSpPr/>
          <p:nvPr/>
        </p:nvSpPr>
        <p:spPr>
          <a:xfrm>
            <a:off x="3606164" y="2581395"/>
            <a:ext cx="5620029" cy="997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Ettercap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基于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ARP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欺骗（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Address Resolution Protocol spoofing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）来实现中间人攻击。当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Ettercap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运行时，它会发送伪造的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ARP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  <a:sym typeface="+mn-ea"/>
              </a:rPr>
              <a:t>响应包给目标主机，使其将通信流量发送到攻击者所在的机器上。攻击者可以对流量进行监视、修改或注入恶意内容，然后将修改后的数据包转发给目标主机，使得通信双方都不察觉被攻击。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883764" y="319144"/>
            <a:ext cx="7914640" cy="134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1"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ettercap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的用途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dirty="0">
              <a:ea typeface="微软雅黑" panose="020B0503020204020204" charset="-122"/>
            </a:endParaRPr>
          </a:p>
          <a:p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EE5AF75-05D7-46DD-9882-F6CA553B3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782394"/>
              </p:ext>
            </p:extLst>
          </p:nvPr>
        </p:nvGraphicFramePr>
        <p:xfrm>
          <a:off x="1524000" y="91989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4630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883764" y="319144"/>
            <a:ext cx="7914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1"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ettercap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实战案例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3EE847F-9B51-4D91-887A-4792E352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33" y="1422667"/>
            <a:ext cx="5824337" cy="2189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27A7B4-3D04-4B22-A556-757FA546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74" y="3263937"/>
            <a:ext cx="5824337" cy="1560419"/>
          </a:xfrm>
          <a:prstGeom prst="rect">
            <a:avLst/>
          </a:prstGeom>
        </p:spPr>
      </p:pic>
      <p:sp>
        <p:nvSpPr>
          <p:cNvPr id="12" name="TextBox 108">
            <a:extLst>
              <a:ext uri="{FF2B5EF4-FFF2-40B4-BE49-F238E27FC236}">
                <a16:creationId xmlns:a16="http://schemas.microsoft.com/office/drawing/2014/main" id="{EC77920D-0744-4A7D-9978-278024953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764" y="889169"/>
            <a:ext cx="79146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1" algn="l"/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、查看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kali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windows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21023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7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8"/>
          <p:cNvSpPr txBox="1">
            <a:spLocks noChangeArrowheads="1"/>
          </p:cNvSpPr>
          <p:nvPr/>
        </p:nvSpPr>
        <p:spPr bwMode="auto">
          <a:xfrm>
            <a:off x="883764" y="319144"/>
            <a:ext cx="7914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fontAlgn="base" hangingPunct="1">
              <a:lnSpc>
                <a:spcPct val="12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1"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、修改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ettercap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解析文件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83" y="319144"/>
            <a:ext cx="500481" cy="500481"/>
            <a:chOff x="1965186" y="1419622"/>
            <a:chExt cx="302558" cy="314067"/>
          </a:xfrm>
        </p:grpSpPr>
        <p:sp>
          <p:nvSpPr>
            <p:cNvPr id="6" name="矩形 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1809841-D591-4FD3-97C4-6F2D939E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86" y="1213100"/>
            <a:ext cx="5049749" cy="27332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646B7D-8DE3-4789-8629-225F4BA7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86" y="3930400"/>
            <a:ext cx="5102724" cy="7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085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1_Approach - Color 09">
  <a:themeElements>
    <a:clrScheme name="自定义 24">
      <a:dk1>
        <a:srgbClr val="0C0D0E"/>
      </a:dk1>
      <a:lt1>
        <a:srgbClr val="FFFFFF"/>
      </a:lt1>
      <a:dk2>
        <a:srgbClr val="151A22"/>
      </a:dk2>
      <a:lt2>
        <a:srgbClr val="E7E6E6"/>
      </a:lt2>
      <a:accent1>
        <a:srgbClr val="42A5F5"/>
      </a:accent1>
      <a:accent2>
        <a:srgbClr val="2196F3"/>
      </a:accent2>
      <a:accent3>
        <a:srgbClr val="1E88E5"/>
      </a:accent3>
      <a:accent4>
        <a:srgbClr val="1976D2"/>
      </a:accent4>
      <a:accent5>
        <a:srgbClr val="1565C0"/>
      </a:accent5>
      <a:accent6>
        <a:srgbClr val="0D47A1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 panose="020F0502020204030204"/>
            <a:ea typeface="Calibri" panose="020F0502020204030204"/>
            <a:cs typeface="Calibri" panose="020F0502020204030204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 panose="020F0502020204030204"/>
            <a:ea typeface="Calibri" panose="020F0502020204030204"/>
            <a:cs typeface="Calibri" panose="020F0502020204030204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474</Words>
  <Application>Microsoft Office PowerPoint</Application>
  <PresentationFormat>全屏显示(16:9)</PresentationFormat>
  <Paragraphs>39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楷体</vt:lpstr>
      <vt:lpstr>微软雅黑</vt:lpstr>
      <vt:lpstr>微软雅黑 Light</vt:lpstr>
      <vt:lpstr>Arial</vt:lpstr>
      <vt:lpstr>Calibri</vt:lpstr>
      <vt:lpstr>Calibri Light</vt:lpstr>
      <vt:lpstr>Cambria</vt:lpstr>
      <vt:lpstr>1_Approach - Color 09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Wang Amy</cp:lastModifiedBy>
  <cp:revision>48</cp:revision>
  <dcterms:created xsi:type="dcterms:W3CDTF">2020-11-16T05:33:00Z</dcterms:created>
  <dcterms:modified xsi:type="dcterms:W3CDTF">2023-10-31T12:15:59Z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